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5D66E4-C037-4EC4-B0C6-37DE0FC96B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F0DA95-1B7B-4898-9CE9-4A35AFC868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2A1942-185D-4201-BE55-AE5259841E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2024-04-26T18:57:39Z</dcterms:modified>
</cp:coreProperties>
</file>