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B51356-B6D9-49BB-81B9-92496B4E5B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2E163E-29AB-4B6A-B99B-5274D6D6BD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7C1668-3807-461F-A506-24916E77FD5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2024-04-26T21:02:22Z</dcterms:modified>
</cp:coreProperties>
</file>