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1C34BA-E90C-4B3F-9AB9-15EA3B51BB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758421-6215-46D6-B8E5-9FA3D70288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Use of hESCs to study the molecular regulation of pluripotent cells and lineage differentiation. Human ESCs are maintained as self-renewing pluripotent cells on feeder cells (shown are MEFs) (A). Differentiation of hESCs is induced by culturing hESCs colonies in suspension in the absence of FGF2 and presence of fetal bovine serum (B). Lineage differentiation is monitored by diagnostic assays; shown is marker analysis at various time points after induction of differentiation (C). In this example, EB differentiation is associated with a reduction in pluripotent gene expression including the canonical pluripotent transcription factors OCT4 and NANOG, whereas markers of embryonic lineage differentiation including ectoderm (NCAM1), mesoderm (KDR), endoderm (AFP) and germ cells (VASA) are increased. Using this simple model, regulators of human embryonic lineage formation can be evaluated.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F04FA1-EACB-447B-8DE3-FDE5FB6660C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R1, 15 April 2008, Pages R10–R15, </a:t>
            </a:r>
            <a:r>
              <a:rPr lang="en-US" altLang="en-US" sz="1000">
                <a:solidFill>
                  <a:srgbClr val="333333"/>
                </a:solidFill>
                <a:hlinkClick r:id="rId3"/>
              </a:rPr>
              <a:t>https://doi.org/10.1093/hmg/ddn170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Use of hESCs to study the molecular regulation of pluripotent cells and lineage differentiation. Human ESCs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Use of hESCs to study the molecular regulation of pluripotent cells and lineage differentiation. Human ESCs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2024-04-26T23:50:24Z</dcterms:modified>
</cp:coreProperties>
</file>