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41812-8A03-43FE-85CB-3A1BF21C63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D1DF64-9096-4A98-8951-B267010BBA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Progress of participants through the RCT of conventional versus increased concentration sucrose in freezing and thawing solutions for human embryos.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European Society of Human Reproduction and Embryology.This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E9817A-D940-4C76-8E7E-A7CB06BF6E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r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26, Issue 8, August 2011, Pages 1987–1996, </a:t>
            </a:r>
            <a:r>
              <a:rPr lang="en-US" altLang="en-US" sz="1000">
                <a:solidFill>
                  <a:srgbClr val="333333"/>
                </a:solidFill>
                <a:hlinkClick r:id="rId3"/>
              </a:rPr>
              <a:t>https://doi.org/10.1093/humrep/der147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Progress of participants through the RCT of conventional versus increased concentration sucrose in freezing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Progress of participants through the RCT of conventional versus increased concentration sucrose in freezing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2024-04-26T16:35:48Z</dcterms:modified>
</cp:coreProperties>
</file>