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1EF6D1-27F7-44C7-B7A0-6C81230547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3A298D-8FD4-4270-AEE8-A28F441128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Schematization of a single trial: a 15-s fixation cross preceded the adapting movie in which the same motor act made by the same effector was shown for 40 times at a 1-Hz rate. Eight test pictures were then presented in random sequence. When applied, TMS was delivered at the onset of each test picture.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BC41A5-2E6E-4969-9EBA-8EC5648281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9, September 2010, Pages 2252–2258,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Schematization of a single trial: a 15-s fixation cross preceded the adapting movie in which the same motor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Schematization of a single trial: a 15-s fixation cross preceded the adapting movie in which the same motor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2024-04-26T15:45:44Z</dcterms:modified>
</cp:coreProperties>
</file>