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869A48F-BA7F-4330-AAA1-6B802ABAFDF1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45389D2-EE23-4F2C-B4E5-DE0695985BD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12D0A27-3284-4E02-8E2E-7FA86F378AE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2024-04-27T03:22:14Z</dcterms:modified>
</cp:coreProperties>
</file>