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6E30E-402C-458A-B7D1-B5AB1F2BC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DF02C-E117-4178-8464-B31D46AE6E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Thaumastocheles massonktenos sp. nov., A, C-G, L-S, holotype female cl $52.0\;{\rm{mm}}$, Solomon Islands (MNHN IU-2008-10556); B, I, paratype female cl $13.6\;{\rm{mm}}$, Papua New Guinea (MNHN IU-2013-1041); H, K, paratype female cl $35.2\;{\rm{mm}}$, Papua New Guinea (MNHN IU-2011-885); J, paratype female cl $40.8\;{\rm{mm}}$, Papua New Guinea (MNHN IU-2011-1825). A, anterior cephalothorax, right lateral view; B, carapace and anterior appendages, right lateral view; C, pleon, right lateral view; D, anterior cephalothorax, dorsal view; E, left antennular and antennal peduncles, ventral view; F, anterior cephalothorax with epistome, ventral view; G-I, major chela (right pereiopod 1), lateral view; J, minor chela (left pereiopod 1), lateral view; K, same, ventral view; L-O, right pereiopods 2-5, lateral view; P, chela of right pereiopod 5, lateral view; Q, tail fan, dorsal view; R, left uropodal exopod, ventral view; S, left uropodal endopod, dorsal view. Setae omitted, scale bars: A-O, Q-S = 10 mm; P =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Crustacean Society, 2014. Published by Brill NV, Leiden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D98B9-5A82-43CC-9F8E-2663B491D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63/1937240X-00002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Crustacean Biol</a:t>
            </a:r>
            <a:r>
              <a:rPr lang="en-US" altLang="en-US" sz="1000">
                <a:solidFill>
                  <a:srgbClr val="333333"/>
                </a:solidFill>
              </a:rPr>
              <a:t>, Volume 34, Issue 1, 1 January 2014, Pages 107–122,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https://doi.org/10.1163/1937240X-00002201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Thaumastocheles massonktenos sp. nov., A, C-G, L-S, holotype female cl $52.0\;{\rm{mm}}$, Solomon Islands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Thaumastocheles massonktenos sp. nov., A, C-G, L-S, holotype female cl $52.0\;{\rm{mm}}$, Solomon Islands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2024-04-26T12:39:46Z</dcterms:modified>
</cp:coreProperties>
</file>