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3801F2-41BA-4EAF-B3C8-53A5281FDF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090D3-04C6-47FC-819A-B70DD65947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Extensive variability in ribosome loading under NS conditions and global reduction in ribosome loading in response to DS. nRL values were determined for the transcripts detected above background in both non-polysomal and polysomal RNA fractions under at least one condition by DNA microarray hybridization (7). The nRL value for each mRNA was plotted as the percentage of the individual mRNA species in polysomes under NS and DS conditions. Arrows indicate the positions and values of the average nRL (determined with log2-transformed values) for the NS (average log2nRL 2.15 ± 0.87 for n = 11 746) and DS (average log2nRL = 1.3 ± 0.88 for n = 12 310). Averages were statistically different as determined by the Student's t-test on the log2nRL values (P &lt; 10−4).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1EAF80-2FC7-4EB8-895C-7F4CB260BF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2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3, 1 February 2005, Pages 955–965, </a:t>
            </a:r>
            <a:r>
              <a:rPr lang="en-US" altLang="en-US" sz="1000">
                <a:solidFill>
                  <a:srgbClr val="333333"/>
                </a:solidFill>
                <a:hlinkClick r:id="rId3"/>
              </a:rPr>
              <a:t>https://doi.org/10.1093/nar/gki240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Extensive variability in ribosome loading under NS conditions and global reduction in ribosome loading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Extensive variability in ribosome loading under NS conditions and global reduction in ribosome loading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2024-04-26T04:18:21Z</dcterms:modified>
</cp:coreProperties>
</file>