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D9A26-9C97-4E52-99AF-D95CEADAF0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E801B-FB88-4BD4-BEF1-EB0BE5F9C3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synchronous synergy analysis was done for comparison. (a) The input consisted of the grand mean EMG signals over the last 5 blocks (subject 7). (b) The left panel shows the first 3 PCs (PC1, PC2, and PC3); they together explained more than 80% of the variance. The right panel is an enlarged view of a portion of these PC waveforms. (c) The synchronous synergies are represented by the weighting coefficients of the 8 muscles (x axis) for these first 3 PCs (line styles) for subjects 1, 2, 5, and 7 (in separate panels). In coactive synergies, all muscles were active together (e.g., all positive coefficients for PC1 in subjects 5 and 7, all negative coefficients for PC2 in subject 2). In reciprocal synergies, some muscles had positive coefficients and some had negative coefficients (e.g., PC2 for subjects 5 and 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C794E-EF8A-4F26-A5DD-09031A6B93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803–815,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A synchronous synergy analysis was done for comparison. (a) The input consisted of the grand mean EMG signals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A synchronous synergy analysis was done for comparison. (a) The input consisted of the grand mean EMG signals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2024-04-26T12:16:18Z</dcterms:modified>
</cp:coreProperties>
</file>