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4D0ED-E9E6-4186-B0CD-9C492AF7AF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EEBE0-BA09-419C-9ABB-DDC7596C3C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C99AC-EE7D-4E09-8975-6189E4DEDD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2024-04-26T23:07:53Z</dcterms:modified>
</cp:coreProperties>
</file>