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568FD-6536-4E5B-9A29-B0ED030EC8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B05500-4533-4387-9804-28373061A1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5 SPORTIF III and V: net clinical benefit (on-treatment analysis). RRR, relative risk ratio. Adapted with permission from Halperin.17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FB837-2D97-4101-8D82-0BEF46C948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i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7, Issue suppl_E, June 2005, Pages E21–E25,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https://doi.org/10.1093/eurheartj/sui032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5 SPORTIF III and V: net clinical benefit (on-treatment analysis). RRR, relative risk ratio. Adapted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5 SPORTIF III and V: net clinical benefit (on-treatment analysis). RRR, relative risk ratio. Adapted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2024-04-26T20:24:06Z</dcterms:modified>
</cp:coreProperties>
</file>