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AE3170-63A7-421A-A15C-39AD2ED78F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301AA7-183F-4A63-83F7-5A9AF24765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On the left: Results of the “Consciousness” paradigm showed that rTMS at either left or right ventral PPC reduced the percentage of “seen” stimuli. On the right: Results of the “Attentional” Posner's paradigm showed that the same stimulations slowed reaction time to stimuli affected by cover spatial attention.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03D7CA-A5D3-429A-9F04-D3467C40AE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1486–1492,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On the left: Results of the “Consciousness” paradigm showed that rTMS at either left or right ventral PPC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On the left: Results of the “Consciousness” paradigm showed that rTMS at either left or right ventral PPC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2024-04-26T12:51:03Z</dcterms:modified>
</cp:coreProperties>
</file>