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718048-956B-4C84-B54E-39EBE452F7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B4C09-4F91-473C-835C-CFA44C38EE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 augments the frequency with no effects on the amplitude of mIPSCs recorded in the presence of TTX, but attenuates the amplitude of eIPSC. (A) mIPSC current traces recorded from a stellate neuron before, during, and after the application of DA. (B) Time course of mIPSC frequency summarized from 6 stellate neurons. (C) Cumulative frequency distribution of mIPSCs before, during, and after the application of DA. Note that DA reduced the interval of mIPSCs suggesting an increase in mIPSC frequency. (D) Cumulative amplitude distribution of mIPSCs before, during, and after the application of DA. Note that DA did not change the amplitude of mIPSCs. The flat line part of the curves was generated because zero events were detected at the amplitudes below threshold. (E) DA depressed the amplitude of eIPSCs recorded from layer II stellate neurons by application of a protocol comprising paired stimulation (50 ms interval at 0.1 Hz). The amplitudes of the eIPSCs evoked by the first stimulation were normalized to the average of the 5 min before application of DA. Upper panel shows the average of 6 eIPSCs before and during the application of DA. (F) DA increased the PPR. Upper panel shows the eIPSCs before and during the application of DA scaled to the amplitude evoked by the first stimulation. Note that the amplitude of the second eIPSC in the presence of DA is larger than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8B9442-072A-4B26-8F29-35CFA7AC76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3195–3208, </a:t>
            </a:r>
            <a:r>
              <a:rPr lang="en-US" altLang="en-US" sz="1000">
                <a:solidFill>
                  <a:srgbClr val="333333"/>
                </a:solidFill>
                <a:hlinkClick r:id="rId3"/>
              </a:rPr>
              <a:t>https://doi.org/10.1093/cercor/bht177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 augments the frequency with no effects on the amplitude of mIPSCs recorded in the presence of TTX,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DA augments the frequency with no effects on the amplitude of mIPSCs recorded in the presence of TTX, but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2024-04-26T21:26:01Z</dcterms:modified>
</cp:coreProperties>
</file>