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F2CB7-1597-44A3-806F-6749041E7E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68290-9772-4511-8D4D-B18E6337D7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745D4-830C-40C2-BF87-35842ED0D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2024-04-26T13:47:00Z</dcterms:modified>
</cp:coreProperties>
</file>