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9F5A3-086B-4F80-A563-1327787F6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513C7-ADB0-4F03-989E-52E10326FD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part: Axial, coronal, and sagittal sections for the contrast consonants &gt; vowels for transposed letters in the lexical decision task. All contrasts depicted at P &lt; 0.001 uncorrected. Right part: Graphs of contrast estimates and 90% confidence intervals for a right frontal middle area. TL, transposed letters; RL, replaced letters; CO, consonants; VO, vowels.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C3B8C-F450-4AB3-A4FF-9345F85A2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1727–1735,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Left part: Axial, coronal, and sagittal sections for the contrast consonants &gt; vowels for transposed letters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Left part: Axial, coronal, and sagittal sections for the contrast consonants &gt; vowels for transposed letters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2024-04-26T09:42:59Z</dcterms:modified>
</cp:coreProperties>
</file>