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E403F-77E9-4BDA-953E-E164B26215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1D034-4F34-4A7B-9CA3-FA70D5B306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Anterior temporal regions more active for sentences than noun lists in the localizer run across subjects (P &lt; 0.01). (B) Regions active during the perception of correct sentences in both tasks, and each task respectively, compared with rest across subjects, (P  noun list contrast shown in (A).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E36CFA-61F8-41BB-8C95-C1602EB650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4, April 2009, Pages 786–796,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Anterior temporal regions more active for sentences than noun lists in the localizer run across subjects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Anterior temporal regions more active for sentences than noun lists in the localizer run across subjects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2024-04-26T00:55:00Z</dcterms:modified>
</cp:coreProperties>
</file>