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2EB1D-3BAD-457B-BDB6-A571579843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466399-3476-4B0E-ADBC-BD7DA554D4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Emx2 helps stimulate transcription for many OR genes. The fold differences of microarray signal intensities for all detected OR mRNAs in olfactory epithelium samples from Emx2−/− and Emx2+/+ mice are plotted against the mean signal intensities generated from the Emx2+/+ samples. Red circles are significant decreases in the Emx2−/− samples and green triangles are significant increases. Reprinted with permission from McIntyre et al. (2008). This figure appears in color in the online version of Chemical Senses.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E6B2D-C407-4DCC-AD4E-FF43BE93BD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q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35, Issue 6, July 2010, Pages 447–457,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https://doi.org/10.1093/chemse/bjq041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Emx2 helps stimulate transcription for many OR genes. The fold differences of microarray signal intensities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Emx2 helps stimulate transcription for many OR genes. The fold differences of microarray signal intensities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2024-04-26T02:47:03Z</dcterms:modified>
</cp:coreProperties>
</file>