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D898D9-176D-4CF0-8804-1CAB4587A2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636708-2503-4B81-BD76-CE29A38B01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eye positions for MT+ and V4v/V8 during visual fixation and optic flow. Each symbol indicates the percent signal change for one subject during right fixation on the x-axis and the corresponding percent signal change during left fixation on the y-axis. (A) Inset plot shows the data for the epochs during visual fixation. Filled black squares represent data for MT+. Filled gray triangles represent data for area V4v/V8. (B) Data from optic flow epochs. The dashed line indicates equal signal change. Open black squares represent data from MT+. Open gray triangles represent data for area V4v/V8. %s, percent signal change.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DB590F-C58A-48A1-B837-A0F420A743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9.99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9, September 2002, Pages 991–997,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https://doi.org/10.1093/cercor/12.9.991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 </a:t>
            </a:r>
            <a:r>
              <a:rPr lang="en-US" altLang="en-US" b="0"/>
              <a:t>Comparison of eye positions for MT+ and V4v/V8 during visual fixation and optic flow. Each symbol indicates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 Comparison of eye positions for MT+ and V4v/V8 during visual fixation and optic flow. Each symbol indicates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2024-04-26T19:33:10Z</dcterms:modified>
</cp:coreProperties>
</file>