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0D0D5-87B8-4B93-A896-7ECEEBF310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BD3C3-EFE6-4DB7-A498-825DBC1EB2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743EF-1E1C-4001-B22F-7AB4616BE9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2024-04-26T02:40:46Z</dcterms:modified>
</cp:coreProperties>
</file>