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A7CBD3-4D08-47A8-9C75-21D49731E2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0C7B7-5590-4D82-8387-3FEC2EB816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2. 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Preauricular pits of different severity. (b) Presence of an ear skin tag.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European Renal Association–European Dialysis and Transplant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6AF94D-86FB-4DC1-83C5-69F3013894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17.6.1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2002, Pages 1014–1018,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https://doi.org/10.1093/ndt/17.6.1014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2.  </a:t>
            </a:r>
            <a:r>
              <a:rPr lang="en-US" altLang="en-US" b="0"/>
              <a:t>(a) Preauricular pits of different severity. (b) Presence of an ear skin tag.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2.  (a) Preauricular pits of different severity. (b) Presence of an ear skin tag.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2024-04-26T04:53:30Z</dcterms:modified>
</cp:coreProperties>
</file>