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55CF48-B071-4CA0-B241-7BFEBCE342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67676-509E-4F4A-8B0B-A2CAE0C079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FindPeaks 3.1 has several functions for refining peak locations, which can be employed to obtain narrow boundaries of the peaks, likely to contain the sites of interest. The top line (STAT1(IFNG)) shows the unprocessed peaks obtained from a ChIP-Seq experiment (Robertson et al., 2007). The line below (STAT1(IFNG)*) shows the refined peaks, using several features of the FindPeaks 3.1 application, yielding narrow peaks which corresponds well to the known binding site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EC44A1-F1EC-4EA8-BC04-E780CD7825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n3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15, August 2008, Pages 1729–1730, </a:t>
            </a:r>
            <a:r>
              <a:rPr lang="en-US" altLang="en-US" sz="1000">
                <a:solidFill>
                  <a:srgbClr val="333333"/>
                </a:solidFill>
                <a:hlinkClick r:id="rId3"/>
              </a:rPr>
              <a:t>https://doi.org/10.1093/bioinformatics/btn305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FindPeaks 3.1 has several functions for refining peak locations, which can be employed to obtain narrow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464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FindPeaks 3.1 has several functions for refining peak locations, which can be employed to obtain narrow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2024-04-26T21:39:01Z</dcterms:modified>
</cp:coreProperties>
</file>