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16CEC-AD6D-45AD-8BFB-D2B6A307A6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CEB2C6-FB51-4F2A-8CB3-F246173B48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Details of operations and description of intestinal perforation sites for 27 patients with typhoid perforation.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F16CBC-266B-4A83-A190-4C090490B2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15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39, Issue 1, 1 July 2004, Pages 61–67,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https://doi.org/10.1086/421555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Details of operations and description of intestinal perforation sites for 27 patients with typhoid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Details of operations and description of intestinal perforation sites for 27 patients with typhoid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2024-04-26T21:00:19Z</dcterms:modified>
</cp:coreProperties>
</file>