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70868-3AEF-46F1-B084-FCCF6ED374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1E694-5FF2-4393-924A-704D585556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8D459-93E4-4100-866D-C3FA97E0F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2024-04-26T16:08:21Z</dcterms:modified>
</cp:coreProperties>
</file>