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18542-423B-422E-A44C-6997D70848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40F97-3BD6-41E5-9483-BFCBF82D83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analysis of lncRNA expression in MLL-r and MLL-wt ALL samples and healthy controls. The 111 top-ranked differentially expressed lncRNAs in MLL-r ALL (P  2.0). The expression values are represented in yellow and blue, indicating expression above and below the median expression value across all samples,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F93C1-3755-47DF-A356-BB86627486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3278–3288,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Cluster analysis of lncRNA expression in MLL-r and MLL-wt ALL samples and healthy controls. The 111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Cluster analysis of lncRNA expression in MLL-r and MLL-wt ALL samples and healthy controls. The 111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2024-04-26T23:34:28Z</dcterms:modified>
</cp:coreProperties>
</file>