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C26AA-897E-44E3-A359-8E4E6F423B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A54DC-2165-4D46-8B3B-DDB2D3DF00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ABFEC-A236-4537-B8D8-29DA2A3C7A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2024-04-27T03:36:56Z</dcterms:modified>
</cp:coreProperties>
</file>