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77493-DD85-4C22-9511-45E4BEBE30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07C0E-6CBA-4E01-B18C-61DA81F66E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Physical self-esteem scores of normal weight children and adolescents in different SES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FFBE4-3D17-4514-AC05-1D4307136C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6.5.5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16, Issue 5, October 2001, Pages 521–532,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https://doi.org/10.1093/her/16.5.521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Physical self-esteem scores of normal weight children and adolescents in different SES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1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Physical self-esteem scores of normal weight children and adolescents in different SES groups.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2024-04-26T05:47:11Z</dcterms:modified>
</cp:coreProperties>
</file>