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FBD749-FD61-4E0E-9E99-5B9352839B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F25F9A-8CF3-4BE3-A656-F78C9A6322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F529A8-6F01-4740-8B6D-8D086EF0B1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2024-09-21T03:14:03Z</dcterms:modified>
</cp:coreProperties>
</file>