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A7622-6978-4998-9B5A-3548C7B214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D7241-D5CB-48FE-97C2-1EA11B5D8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234EA-2928-4D1D-9A25-AFA81261D3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2024-05-11T03:30:02Z</dcterms:modified>
</cp:coreProperties>
</file>