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84A19-4D2E-45C6-9EFF-85ECDA9D24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95430-8E17-465B-94AB-4B860DCEF9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8DCE6-0D83-47A8-A635-598E2483E1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2024-09-19T04:03:57Z</dcterms:modified>
</cp:coreProperties>
</file>