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FB3FB3-9B9D-474B-81AC-F3D49A7F30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7B68E4-C153-4B86-80E8-C4E8A96076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Physical association of PPARα with total and acetylated NF-κB p65 subunit, and with total and acetylated PGC-1α, in Sirt-1 over-expressing NCMs. (A) Nuclear extracts from NCMs transduced with AdSirt1 or the AdGFP control vector (10 IFU/cell) were immunoprecipitated using an anti-PPARα antibody coupled with protein A/G-agarose beads and immunoblotted with an anti-Sirt1 antibody. Nuclear extracts from PE-treated or untreated NCMs transduced with AdSirt1 were immunoblotted with anti-p65, anti-acetylated-p65 (B), an anti-PGC-1α and anti-acetylated-Lysine (Ac-K) antibodies (D). Bars are means ± SEM of densitometric data from the immunoblot signal from at least three separate experiments (*P &lt; 0.05 compared with control, #P &lt; 0.05 compared with PE-stimulated cells). Representative examples are shown in (C) and (E), respectively. n.s., non-specific band.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B7B5E5-011B-40A2-9372-1502D2A9F9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q3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90, Issue 2, 1 May 2011, Pages 276–284,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https://doi.org/10.1093/cvr/cvq376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 </a:t>
            </a:r>
            <a:r>
              <a:rPr lang="en-US" altLang="en-US" b="0"/>
              <a:t>Physical association of PPARα with total and acetylated NF-κB p65 subunit, and with total and acetylated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 Physical association of PPARα with total and acetylated NF-κB p65 subunit, and with total and acetylated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2024-04-26T18:55:26Z</dcterms:modified>
</cp:coreProperties>
</file>