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E040E-4F8A-4B7E-976A-29EBFDE16A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1B0CE-B1B8-4C51-8BA4-13AAE471CB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Multiparametric characterization of Adapt-SOMs. The electrophysiological behavior (A), somatodendritic morphology (C), and scRT-PCR products (F) of representative cells of the Adapt-SOM cluster in layer VIa (left (1)) and in layer VIb (right (2)) are illustrated. (A) Voltage responses induced by current injections (duration: 800 ms): bottom traces: −100 to 0 pA by increments of 10 pA and rheobase; top trace: last step of current before saturation; inset: AHP of the first spike at rheobase (rectangle). (B) IR videomicroscopic picture of the neuron whose trace is represented in A. (C) Three-dimensional reconstruction of the neuron whose trace is represented in A. (D) Wedge analysis of Adapt-SOMs (Materials and Methods) of layer VIa (D1) and VIb (D2). (E) Frequencies of occurrence of molecular markers in Adapt-SOMs of layer VIa (E1) and VIb (E2). Filled bars correspond to frequencies above 0.5 (dashed line). (F) Gel electrophoresis of scRT-PCR products of the cell represented in A. MW: molecular weigh marker.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F98A22-B4BD-4130-98C8-6C22A00AC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423–441,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Multiparametric characterization of Adapt-SOMs. The electrophysiological behavior (A), somatodendritic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Multiparametric characterization of Adapt-SOMs. The electrophysiological behavior (A), somatodendritic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2024-04-27T02:40:33Z</dcterms:modified>
</cp:coreProperties>
</file>