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BBCBC-84D1-4EDC-96EA-FE1FCFA1D5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6C62F-2A50-4E9F-883C-5B991CD271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78D33-C7B8-43BA-82E5-E317EA9A5C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2024-04-26T20:31:19Z</dcterms:modified>
</cp:coreProperties>
</file>