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Lst>
  <p:sldSz cx="9144000" cy="6858000" type="screen4x3"/>
  <p:notesSz cx="6858000" cy="9144000"/>
  <p:custDataLst>
    <p:tags r:id="rId6"/>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tags" Target="tags/tag1.xml" /><Relationship Id="rId7" Type="http://schemas.openxmlformats.org/officeDocument/2006/relationships/presProps" Target="presProps.xml" /><Relationship Id="rId8" Type="http://schemas.openxmlformats.org/officeDocument/2006/relationships/viewProps" Target="viewProps.xml" /><Relationship Id="rId9" Type="http://schemas.openxmlformats.org/officeDocument/2006/relationships/theme" Target="theme/theme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6412E2A-DE72-4A6E-A086-6CCFDCE4FB7D}"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21CB81F-8A27-41C2-92D1-3778FECC2D40}"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total biomass of plant species in monocultures and mixtures among different treatments in the Cyclobalanopsis glauca–Pinus massoniana combination (a), Quercus serrata–Pinus massoniana combination (b) and Lithocarpus glaber–Quercus serrata combination (c). UI = uninoculated control, Pi = Paxillus involutus, Pt = Pisolithus tinctorius, Cg = Cenococcum geophilum, Lb = Laccaria bicolor and Mix = mixture of the three (Pis. tinctorius, Ce. geophilum and La. bicolor) or four fungal species. Means (n = 4 ± SE) shared the same letter within a plant species are not significantly different according to Tukey’s HSD or Dunnett’s T3 post hoc test at P &lt;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Institute of Botany, Chinese Academy of Sciences and the Botanical Society of China.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2679443-40D4-454F-ACD9-67FAD7CEABE8}"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competitive balance index for interspecific competition between Cyclobalanopsis glauca and Pinus massoniana (a), between Quercus serrata and Pin. massoniana (b) and between Lithocarpus glaber and Q. serrata (c) among different treatments. UI = uninoculated control, Pi = Paxillus involutus, Pt = Pisolithus tinctorius, Cg = Cenococcum geophilum, Lb = Laccaria bicolor and Mix = mixture of the three (Pis. tinctorius, Ce. geophilum and La. bicolor) or four fungal species. Means (n = 4 ± SE) shared the same letter are not significantly different according to a Tukey’s test at P &lt;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Institute of Botany, Chinese Academy of Sciences and the Botanical Society of China.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2679443-40D4-454F-ACD9-67FAD7CEABE8}" type="slidenum">
              <a:rPr lang="en-US" altLang="en-US" sz="1200"/>
              <a:t>2</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jpe/rtw060"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jpe/rtw060" TargetMode="External" /><Relationship Id="rId4" Type="http://schemas.openxmlformats.org/officeDocument/2006/relationships/image" Target="../media/image1.png" /><Relationship Id="rId5" Type="http://schemas.openxmlformats.org/officeDocument/2006/relationships/image" Target="../media/image3.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Plant Ecol</a:t>
            </a:r>
            <a:r>
              <a:rPr lang="en-US" altLang="en-US" sz="1000">
                <a:solidFill>
                  <a:srgbClr val="333333"/>
                </a:solidFill>
              </a:rPr>
              <a:t>, Volume 10, Issue 1, 1 February 2017, Pages 47–55, </a:t>
            </a:r>
            <a:r>
              <a:rPr lang="en-US" altLang="en-US" sz="1000">
                <a:solidFill>
                  <a:srgbClr val="333333"/>
                </a:solidFill>
                <a:hlinkClick r:id="rId3"/>
              </a:rPr>
              <a:t>https://doi.org/10.1093/jpe/rtw060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total biomass of plant species in monocultures and mixtures among different treatments in the Cyclobalanopsis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68700" y="1371600"/>
            <a:ext cx="2006617"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Plant Ecol</a:t>
            </a:r>
            <a:r>
              <a:rPr lang="en-US" altLang="en-US" sz="1000">
                <a:solidFill>
                  <a:srgbClr val="333333"/>
                </a:solidFill>
              </a:rPr>
              <a:t>, Volume 10, Issue 1, 1 February 2017, Pages 47–55, </a:t>
            </a:r>
            <a:r>
              <a:rPr lang="en-US" altLang="en-US" sz="1000">
                <a:solidFill>
                  <a:srgbClr val="333333"/>
                </a:solidFill>
                <a:hlinkClick r:id="rId3"/>
              </a:rPr>
              <a:t>https://doi.org/10.1093/jpe/rtw060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competitive balance index for interspecific competition between Cyclobalanopsis glauca and Pinus massoniana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81400" y="1371600"/>
            <a:ext cx="1978123"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6</Paragraphs>
  <Slides>2</Slides>
  <Notes>2</Notes>
  <TotalTime>3343</TotalTime>
  <HiddenSlides>0</HiddenSlides>
  <MMClips>0</MMClips>
  <ScaleCrop>0</ScaleCrop>
  <HeadingPairs>
    <vt:vector baseType="variant" size="4">
      <vt:variant>
        <vt:lpstr>Theme</vt:lpstr>
      </vt:variant>
      <vt:variant>
        <vt:i4>1</vt:i4>
      </vt:variant>
      <vt:variant>
        <vt:lpstr>Slide Titles</vt:lpstr>
      </vt:variant>
      <vt:variant>
        <vt:i4>2</vt:i4>
      </vt:variant>
    </vt:vector>
  </HeadingPairs>
  <TitlesOfParts>
    <vt:vector baseType="lpstr" size="3">
      <vt:lpstr>13_Office Theme</vt:lpstr>
      <vt:lpstr>Figure 1: total biomass of plant species in monocultures and mixtures among different treatments in the Cyclobalanopsis ...</vt:lpstr>
      <vt:lpstr>Figure 2: competitive balance index for interspecific competition between Cyclobalanopsis glauca and Pinus massoniana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2024-04-26T03:59:19Z</dcterms:modified>
</cp:coreProperties>
</file>