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7FD477-D5BD-4847-956B-CCC0D1F538B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6987E6-9C29-4BB4-B331-C17F99105C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Plateau potentials and persistent firing require activation of G proteins. (A) Infusion of solution lacking GTP gradually abolished CCh-evoked plateau potential and persistent firing within 20 min after reaching whole-cell patch configuration (20-min shown). (B) Infusion of GDP-β-S (1 mM) completely abolished the CCh-evoked response (10-min shown). (C) Infusion of GTP-γ-S (1.5 mM) induced a short sustained afterdischarge in the absence of CCh (10-min shown). In A, B, and C, top traces represent voltage recording. Bottom traces are current command. (D) The duration (left) and amplitude (right) of the afterdepolarization following depolarizing current pulse injection at 20 min, 10 min, and 10 min after reaching whole-cell patch configuration for no GTP, GDP-β-S, and GTP-γ-S, respectively. *P &lt; 0.05, **P &lt; 0.01, NS, not 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517C8C-1621-4F94-ADD7-DDE8ED22794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q0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12, December 2010, Pages 2948–2957, </a:t>
            </a:r>
            <a:r>
              <a:rPr lang="en-US" altLang="en-US" sz="1000">
                <a:solidFill>
                  <a:srgbClr val="333333"/>
                </a:solidFill>
                <a:hlinkClick r:id="rId3"/>
              </a:rPr>
              <a:t>https://doi.org/10.1093/cercor/bhq043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Plateau potentials and persistent firing require activation of G proteins. (A) Infusion of solution lacking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Plateau potentials and persistent firing require activation of G proteins. (A) Infusion of solution lacking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2024-04-26T19:18:58Z</dcterms:modified>
</cp:coreProperties>
</file>