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4366D-480C-42B7-88C2-40F73D6372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33F1EB-A1EB-4AF5-BF56-1F4BAA8624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Recruitment, response rate, and loss to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A7D572-5FBE-4150-A7F4-9D51F0C85F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q3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2011, Pages 427–430,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https://doi.org/10.1093/europace/euq390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Recruitment, response rate, and loss to follow-up.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Recruitment, response rate, and loss to follow-up.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2024-04-26T17:30:20Z</dcterms:modified>
</cp:coreProperties>
</file>