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63352-7144-40F9-BD0C-4995277F4B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AE046-173A-46E9-BAC7-3F56CB5D10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21E5D-A663-4CE6-873D-A1CD636A0A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2024-04-26T06:35:29Z</dcterms:modified>
</cp:coreProperties>
</file>