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3F7F2-DBEB-4963-BAAC-6F3D23445A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BC57A-5B41-4424-9CA1-947F434EA1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1. Eight event-related fMRI studies of error processing were selected in order to be part of the review. Foci of activation were projected onto the midline for ease of viewing. Yellow (Kiehl et al., 2000); pink (Menon et al., 2001); orange (Garavan et al., 2002); green (Braver et al., 2001); purple (Carter et al., 1998); red (Garavan et al., 2004); blue (Ullsperger and von Cramon, 2001); light blue (Ullsperger and von Cramon, 2003). The white point represents the average focus of error activations.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2E3C21-74E1-4707-A8F9-C793523C0E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986–994, </a:t>
            </a:r>
            <a:r>
              <a:rPr lang="en-US" altLang="en-US" sz="1000">
                <a:solidFill>
                  <a:srgbClr val="333333"/>
                </a:solidFill>
                <a:hlinkClick r:id="rId3"/>
              </a:rPr>
              <a:t>https://doi.org/10.1093/cercor/bhh059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1. Eight event-related fMRI studies of error processing were selected in order to be part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1. Eight event-related fMRI studies of error processing were selected in order to be part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2024-04-26T22:08:32Z</dcterms:modified>
</cp:coreProperties>
</file>