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010D7-CE33-4213-9233-F3FDD69FA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B676D-B4DF-4C40-A043-EE2CF6A65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renderings displaying the results in the group analyses of the three contrasts comparing French stimuli versus Polish stimuli (A), Japanese stimuli (B) and Korean stimuli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4A35-BD89-4600-A6D5-AFA80A9F9B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155–161,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Brain renderings displaying the results in the group analyses of the three contrasts comparing French stimuli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Brain renderings displaying the results in the group analyses of the three contrasts comparing French stimuli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2024-04-27T03:40:15Z</dcterms:modified>
</cp:coreProperties>
</file>