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998D7C-A837-40FC-9A5E-980B500C70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FAA25E-D94B-4823-8900-EEB96046DB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Prostate-specific antigen (PSA) levels achieving specified risks of prostate cancer ranging from 5% to 50% by digital rectal examination result and family history for men who had no previous prostate biopsy. DRE+ = an abnormal digital rectal examination that is suggestive of prostate cancer; DRE− = a normal digital rectal examination; FAM HIST+ = family history of prostate cancer; FAM HIST− = no family history of prostate cancer.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B050A-DDFF-4057-B190-D38AD2C28B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Risk of high-grade prostate cancer as a function of prostate-specific antigen (PSA) level and digital rectal examination result for white men aged 65 years or 75 years who had no previous prostate biopsy. Vertical lines indicate pointwise 95% confidence intervals for the risk at each PSA level. DRE + = an abnormal digital rectal examination that is suggestive of prostate cancer; DRE − = a normal digital rectal examination.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B050A-DDFF-4057-B190-D38AD2C28BA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Risk of prostate cancer as a function of prostate-specific (PSA) antigen level, digital rectal examination result, and family history of prostate cancer for men who did not have a previous prostate biopsy. Vertical lines indicate pointwise 95% confidence intervals for the risk at each PSA level. DRE+ = an abnormal digital rectal examination that is suggestive of prostate cancer; DRE− = a normal digital rectal examination; FAM HIST+ = family history of prostate cancer; FAM HIST− = no family history of prostate cancer.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B050A-DDFF-4057-B190-D38AD2C28BA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j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j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djj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98, Issue 8, 19 April 2006, Pages 529–534,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https://doi.org/10.1093/jnci/djj131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Prostate-specific antigen (PSA) levels achieving specified risks of prostate cancer ranging from 5% to 50%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75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98, Issue 8, 19 April 2006, Pages 529–534,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https://doi.org/10.1093/jnci/djj131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Risk of high-grade prostate cancer as a function of prostate-specific antigen (PSA) level and digital rectal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326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98, Issue 8, 19 April 2006, Pages 529–534,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https://doi.org/10.1093/jnci/djj131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Risk of prostate cancer as a function of prostate-specific (PSA) antigen level, digital rectal examination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493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3. Prostate-specific antigen (PSA) levels achieving specified risks of prostate cancer ranging from 5% to 50% ...</vt:lpstr>
      <vt:lpstr>Fig. 2. Risk of high-grade prostate cancer as a function of prostate-specific antigen (PSA) level and digital rectal ...</vt:lpstr>
      <vt:lpstr>Fig. 1. Risk of prostate cancer as a function of prostate-specific (PSA) antigen level, digital rectal examination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2024-04-26T15:14:20Z</dcterms:modified>
</cp:coreProperties>
</file>