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FB02C3-3747-4948-8FF3-F1CE5D5051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B55B1A-0E80-43D1-9205-817A78177A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TBSS analysis showing clusters of voxels with significantly lower fractional anisotropy (FA) (red) in (A) patients with ALS and (B) patients with primary lateral sclerosis (PLS) as compared with healthy controls (HC). Clusters of voxels showing significantly greater mean diffusivity (MD) (blue) in (C) patients with primary lateral sclerosis as compared with healthy controls (P &lt; 0.05), corrected for multiple comparisons across space (FWE) using threshold-free cluster enhancement. Patients with ALS did not have significant differences in mean diffusivity compared with healthy controls (not illustrated). Each panel shows the significant voxel clusters superimposed on the mean fractional anisotropy map in axial (upper row), coronal (middle row) and sagittal (bottom row) slices. Images are displayed in radiological convention (right brain on left side).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9EC5F8-B5FD-492D-95CF-1E6D9BD40D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2642–2655, </a:t>
            </a:r>
            <a:r>
              <a:rPr lang="en-US" altLang="en-US" sz="1000">
                <a:solidFill>
                  <a:srgbClr val="333333"/>
                </a:solidFill>
                <a:hlinkClick r:id="rId3"/>
              </a:rPr>
              <a:t>https://doi.org/10.1093/brain/awr178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TBSS analysis showing clusters of voxels with significantly lower fractional anisotropy (FA) (red)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TBSS analysis showing clusters of voxels with significantly lower fractional anisotropy (FA) (red)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2024-04-26T13:58:13Z</dcterms:modified>
</cp:coreProperties>
</file>