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81627-5E2D-4AC1-89B6-318839FBC4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48666-78D8-41F1-91B7-82E81EBF16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‘Deep’ benchmark set: Branch assignment (left) and pseudotime prediction (right) performance in the ‘deep’ PROSSTT benchmark. Slingshot and MERLoT are used only in combination with diffusion map (Destiny) coordinates, since this combination performed best in the ‘lean’ benchmark. The error bars are 95% confidence intervals assuming the prediction scores are normally distributed.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BB3AD-F2C0-4D59-A5B2-2BBF6940D7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‘Deep’ benchmark set: Branch assignment (left) and pseudotime prediction (right) performance in the ‘deep’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‘Deep’ benchmark set: Branch assignment (left) and pseudotime prediction (right) performance in the ‘deep’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2024-05-02T03:44:38Z</dcterms:modified>
</cp:coreProperties>
</file>