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7BA2EE-ACD2-4EA4-A097-1864E58E41D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AF177A-E422-46CE-BF36-6117E6767D8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55DD24-35BB-4CA9-A651-FE6F4185646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2024-05-01T21:41:50Z</dcterms:modified>
</cp:coreProperties>
</file>