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16EF31-810D-47D7-BA32-9FEBC9707B5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B606D-4D16-43C1-8492-ED8E604FF2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Age at onset of multiple sclerosis and age at times of assignment of the irreversible disability scores of DSS 4, DSS 6 and DSS 7 among 1844 patients with multiple sclerosis. Each horizontal arrow represents a category of patients by age at onset of multiple sclerosis. The digits below the horizontal arrows indicate the median ages (years) for the corresponding category of patients at onset of multiple sclerosis (left), and at assignment of DSS 4 (middle left), of DSS 6 (middle right), and of DSS 7 (right). Ages are estimated by the Kaplan–Meier technique. The Kurtzke Disability Status Scale was used to determine the extent of disability (Kurtzke 1961, 1983). On this scale, a score of 4 indicates limited walking ability but able to walk without aid or rest for more than 500 m, a score of 6 indicates the ability to walk with unilateral support for no more than 100 m without rest, and a score of 7 indicates the ability to walk no more than 10 m without rest while leaning against a wall or holding onto furniture for support. A given score of disability was defined as irreversible when a patient had had that score or more for at least 6 months, excluding any transient worsening of disability related to relapses.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61C02-E778-45FE-80C9-34461E6C35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7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3, March 2006, Pages 595–605, </a:t>
            </a:r>
            <a:r>
              <a:rPr lang="en-US" altLang="en-US" sz="1000">
                <a:solidFill>
                  <a:srgbClr val="333333"/>
                </a:solidFill>
                <a:hlinkClick r:id="rId3"/>
              </a:rPr>
              <a:t>https://doi.org/10.1093/brain/awh714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Age at onset of multiple sclerosis and age at times of assignment of the irreversible disability scores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Age at onset of multiple sclerosis and age at times of assignment of the irreversible disability scores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2024-04-26T04:52:08Z</dcterms:modified>
</cp:coreProperties>
</file>