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C50CB3-5CE7-4C6C-98FC-C249D57D2D7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395B9-DB1D-41FA-B048-844CFEF715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0C5D58-13E7-4BD2-A79C-EBC5530C16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2024-04-27T02:28:23Z</dcterms:modified>
</cp:coreProperties>
</file>