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81CDD-7CE1-4424-842B-FC7033E041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BE6E6-15DA-4368-9D87-9FB7DF04FA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2092C-D19F-43BE-8BBC-22F43DE899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2024-04-26T16:41:15Z</dcterms:modified>
</cp:coreProperties>
</file>