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F4027-F6CE-4CD8-8442-C7996ED1A6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FAC0D-4852-4FFD-9329-9F2C9DAECE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Patient (A) and investigator (B) global evaluations for patients receiving treatment with OROS hydromorphone ER for chronic low back pain. Last assessment is defined as the last available postbaseline evaluation from the extension study. ER = extended-release.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Wiley Periodicals,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89606-F4C1-4550-BC23-879CA397C3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26-4637.2010.0095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Pain Med</a:t>
            </a:r>
            <a:r>
              <a:rPr lang="en-US" altLang="en-US" sz="1000">
                <a:solidFill>
                  <a:srgbClr val="333333"/>
                </a:solidFill>
              </a:rPr>
              <a:t>, Volume 11, Issue 10, October 2010, Pages 1477–1488, </a:t>
            </a:r>
            <a:r>
              <a:rPr lang="en-US" altLang="en-US" sz="1000">
                <a:solidFill>
                  <a:srgbClr val="333333"/>
                </a:solidFill>
                <a:hlinkClick r:id="rId3"/>
              </a:rPr>
              <a:t>https://doi.org/10.1111/j.1526-4637.2010.00956.x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Patient (A) and investigator (B) global evaluations for patients receiving treatment with OROS hydromorphone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Patient (A) and investigator (B) global evaluations for patients receiving treatment with OROS hydromorphone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2024-04-26T17:11:42Z</dcterms:modified>
</cp:coreProperties>
</file>