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8DAE7-E7D5-43BB-9E49-404E00CCE8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527F6-8939-43DD-8C88-EE8EBF9109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Occurrence of the epidemic E. coli strain A with CTX-M-15 β-lactamase in the UK, 2003–5.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C16A7-ED2F-484F-BB38-6B676F78D5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l4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59, Issue 2, February 2007, Pages 165–174,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Occurrence of the epidemic E. coli strain A with CTX-M-15 β-lactamase in the UK, 2003–5.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Occurrence of the epidemic E. coli strain A with CTX-M-15 β-lactamase in the UK, 2003–5.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2024-04-27T02:52:54Z</dcterms:modified>
</cp:coreProperties>
</file>