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F50123-6D28-404F-8CD3-FEFF10E316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BE2CAF-ACA7-4880-B5CE-91B7963D92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0D0DCE-6B4A-43ED-88A4-521928D575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2024-04-26T05:27:57Z</dcterms:modified>
</cp:coreProperties>
</file>