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14ED6-B701-4A07-BC92-00C6D5BD76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F504D-23CB-4FE4-A6A0-8DAB69812D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08018-A4A0-4BF9-8B19-6B6F0D98BB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2024-04-26T11:04:57Z</dcterms:modified>
</cp:coreProperties>
</file>