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1255A-3A87-4F1C-B43A-269F6C66B9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2EE9C-BE28-4CE7-9B94-BE9ED6E71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A30AC-E3CE-4F00-A780-2AB9152B24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2024-04-26T07:28:53Z</dcterms:modified>
</cp:coreProperties>
</file>