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85C0D-1C8F-4E53-9347-BF1A60FC81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BD95C-9603-4FF6-A7CD-18C35D1ED4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Trains of stimuli used in sparse imaging design. Fifty percent of trains consisted of standard stimuli only and the remaining 50% had one deviant stimulus in random position 0.4–2.8 s before the EPI acquisition, which took place in 3.4-s silent gaps between the trains. The order of trains was randomized in each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52AA85-617A-4104-9947-67DF351638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29–37,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Trains of stimuli used in sparse imaging design. Fifty percent of trains consisted of standard stimuli only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Trains of stimuli used in sparse imaging design. Fifty percent of trains consisted of standard stimuli only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2024-04-26T13:10:15Z</dcterms:modified>
</cp:coreProperties>
</file>