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69CDB1-616C-4D09-B108-CABE0056541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DDD733-B2F5-446E-A282-72D2149D96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Inter-individual variation in υ (±SE) for each chromosome. For each plot, the horizontal dashed line corresponds to the mean υ from 10 individuals. The P-values exhibit the significance of variance among individuals for each chromosome (one-way ANOVA). Note that there are no υ for chromosomes 21 and 22 due to insufficient data from each individual. Significant variations in υ among individuals were found on chromosomes 1, 3, 5–8, 13 and 15–20.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83DF87-B32D-43ED-8D13-FF51F99E89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n1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17, Issue 17, 1 September 2008, Pages 2583–2594,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https://doi.org/10.1093/hmg/ddn158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Inter-individual variation in υ (±SE) for each chromosome. For each plot, the horizontal dashed line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Inter-individual variation in υ (±SE) for each chromosome. For each plot, the horizontal dashed line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2024-04-26T13:44:38Z</dcterms:modified>
</cp:coreProperties>
</file>